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D0D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C5C54-2114-4624-975D-8B56D91F6E45}" type="datetimeFigureOut">
              <a:rPr lang="en-US" smtClean="0"/>
              <a:t>10/11/2011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D11B-3AC2-4783-8E23-5890B352C3D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C5C54-2114-4624-975D-8B56D91F6E45}" type="datetimeFigureOut">
              <a:rPr lang="en-US" smtClean="0"/>
              <a:t>10/11/2011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D11B-3AC2-4783-8E23-5890B352C3D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C5C54-2114-4624-975D-8B56D91F6E45}" type="datetimeFigureOut">
              <a:rPr lang="en-US" smtClean="0"/>
              <a:t>10/11/2011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D11B-3AC2-4783-8E23-5890B352C3D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C5C54-2114-4624-975D-8B56D91F6E45}" type="datetimeFigureOut">
              <a:rPr lang="en-US" smtClean="0"/>
              <a:t>10/11/2011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D11B-3AC2-4783-8E23-5890B352C3D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C5C54-2114-4624-975D-8B56D91F6E45}" type="datetimeFigureOut">
              <a:rPr lang="en-US" smtClean="0"/>
              <a:t>10/11/2011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D11B-3AC2-4783-8E23-5890B352C3D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C5C54-2114-4624-975D-8B56D91F6E45}" type="datetimeFigureOut">
              <a:rPr lang="en-US" smtClean="0"/>
              <a:t>10/11/2011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D11B-3AC2-4783-8E23-5890B352C3D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C5C54-2114-4624-975D-8B56D91F6E45}" type="datetimeFigureOut">
              <a:rPr lang="en-US" smtClean="0"/>
              <a:t>10/11/2011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D11B-3AC2-4783-8E23-5890B352C3D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C5C54-2114-4624-975D-8B56D91F6E45}" type="datetimeFigureOut">
              <a:rPr lang="en-US" smtClean="0"/>
              <a:t>10/11/2011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D11B-3AC2-4783-8E23-5890B352C3D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C5C54-2114-4624-975D-8B56D91F6E45}" type="datetimeFigureOut">
              <a:rPr lang="en-US" smtClean="0"/>
              <a:t>10/11/2011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D11B-3AC2-4783-8E23-5890B352C3D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C5C54-2114-4624-975D-8B56D91F6E45}" type="datetimeFigureOut">
              <a:rPr lang="en-US" smtClean="0"/>
              <a:t>10/11/2011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D11B-3AC2-4783-8E23-5890B352C3D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C5C54-2114-4624-975D-8B56D91F6E45}" type="datetimeFigureOut">
              <a:rPr lang="en-US" smtClean="0"/>
              <a:t>10/11/2011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D11B-3AC2-4783-8E23-5890B352C3D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C5C54-2114-4624-975D-8B56D91F6E45}" type="datetimeFigureOut">
              <a:rPr lang="en-US" smtClean="0"/>
              <a:t>10/11/2011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2D11B-3AC2-4783-8E23-5890B352C3D2}" type="slidenum">
              <a:rPr lang="en-PH" smtClean="0"/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143000"/>
            <a:ext cx="7772400" cy="1470025"/>
          </a:xfrm>
          <a:ln w="63500">
            <a:solidFill>
              <a:schemeClr val="tx1"/>
            </a:solidFill>
          </a:ln>
        </p:spPr>
        <p:txBody>
          <a:bodyPr/>
          <a:lstStyle/>
          <a:p>
            <a:r>
              <a:rPr lang="en-PH" dirty="0" smtClean="0">
                <a:solidFill>
                  <a:srgbClr val="0D0D0D"/>
                </a:solidFill>
              </a:rPr>
              <a:t>CHILDREN’S HOPE SCHOOL</a:t>
            </a:r>
            <a:endParaRPr lang="en-PH" dirty="0">
              <a:solidFill>
                <a:srgbClr val="0D0D0D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352800"/>
            <a:ext cx="6400800" cy="1752600"/>
          </a:xfrm>
        </p:spPr>
        <p:txBody>
          <a:bodyPr>
            <a:normAutofit/>
          </a:bodyPr>
          <a:lstStyle/>
          <a:p>
            <a:r>
              <a:rPr lang="en-PH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Lorellee</a:t>
            </a:r>
            <a:r>
              <a:rPr lang="en-PH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M. </a:t>
            </a:r>
            <a:r>
              <a:rPr lang="en-PH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Capoy</a:t>
            </a:r>
            <a:endParaRPr lang="en-PH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PH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Room 203 Grade 1</a:t>
            </a:r>
          </a:p>
          <a:p>
            <a:r>
              <a:rPr lang="en-PH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June 7, 2011 – March 28, 2012</a:t>
            </a:r>
          </a:p>
          <a:p>
            <a:endParaRPr lang="en-PH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Mathematics</a:t>
            </a:r>
            <a:endParaRPr lang="en-PH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676400"/>
            <a:ext cx="4040188" cy="3951288"/>
          </a:xfrm>
        </p:spPr>
        <p:txBody>
          <a:bodyPr/>
          <a:lstStyle/>
          <a:p>
            <a:pPr algn="just"/>
            <a:r>
              <a:rPr lang="en-PH" sz="2800" dirty="0" smtClean="0"/>
              <a:t>Counting numbers</a:t>
            </a:r>
          </a:p>
          <a:p>
            <a:pPr algn="just"/>
            <a:r>
              <a:rPr lang="en-PH" sz="2800" dirty="0" smtClean="0"/>
              <a:t>Fractions</a:t>
            </a:r>
          </a:p>
          <a:p>
            <a:pPr algn="just"/>
            <a:r>
              <a:rPr lang="en-PH" sz="2800" dirty="0" smtClean="0"/>
              <a:t>Addition</a:t>
            </a:r>
          </a:p>
          <a:p>
            <a:pPr algn="just"/>
            <a:r>
              <a:rPr lang="en-PH" sz="2800" dirty="0" smtClean="0"/>
              <a:t>Subtraction</a:t>
            </a:r>
          </a:p>
          <a:p>
            <a:pPr algn="just"/>
            <a:r>
              <a:rPr lang="en-PH" sz="2800" dirty="0" smtClean="0"/>
              <a:t>Multiplication</a:t>
            </a:r>
          </a:p>
          <a:p>
            <a:pPr algn="just"/>
            <a:r>
              <a:rPr lang="en-PH" sz="2800" dirty="0" smtClean="0"/>
              <a:t>Division</a:t>
            </a:r>
          </a:p>
          <a:p>
            <a:endParaRPr lang="en-PH" dirty="0" smtClean="0"/>
          </a:p>
        </p:txBody>
      </p:sp>
      <p:pic>
        <p:nvPicPr>
          <p:cNvPr id="7" name="Content Placeholder 6" descr="images (1)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267200" y="1371600"/>
            <a:ext cx="2743200" cy="2743200"/>
          </a:xfrm>
        </p:spPr>
      </p:pic>
      <p:pic>
        <p:nvPicPr>
          <p:cNvPr id="1026" name="Picture 2" descr="C:\Users\User\Contacts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4114800"/>
            <a:ext cx="2895600" cy="240093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b="1" dirty="0" smtClean="0"/>
              <a:t>Language Arts</a:t>
            </a:r>
            <a:endParaRPr lang="en-PH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447800"/>
            <a:ext cx="3048000" cy="3505200"/>
          </a:xfrm>
        </p:spPr>
        <p:txBody>
          <a:bodyPr/>
          <a:lstStyle/>
          <a:p>
            <a:r>
              <a:rPr lang="en-PH" sz="2800" dirty="0" smtClean="0"/>
              <a:t>Spelling</a:t>
            </a:r>
          </a:p>
          <a:p>
            <a:r>
              <a:rPr lang="en-PH" sz="2800" dirty="0" smtClean="0"/>
              <a:t>Reading</a:t>
            </a:r>
          </a:p>
          <a:p>
            <a:r>
              <a:rPr lang="en-PH" sz="2800" dirty="0" smtClean="0"/>
              <a:t>Nouns</a:t>
            </a:r>
          </a:p>
          <a:p>
            <a:r>
              <a:rPr lang="en-PH" sz="2800" dirty="0" smtClean="0"/>
              <a:t>Verbs</a:t>
            </a:r>
          </a:p>
          <a:p>
            <a:r>
              <a:rPr lang="en-PH" sz="2800" dirty="0" smtClean="0"/>
              <a:t>Adjectives</a:t>
            </a:r>
          </a:p>
          <a:p>
            <a:r>
              <a:rPr lang="en-PH" sz="2800" dirty="0" smtClean="0"/>
              <a:t>Sentences</a:t>
            </a:r>
          </a:p>
          <a:p>
            <a:endParaRPr lang="en-PH" dirty="0" smtClean="0"/>
          </a:p>
          <a:p>
            <a:endParaRPr lang="en-PH" dirty="0"/>
          </a:p>
        </p:txBody>
      </p:sp>
      <p:pic>
        <p:nvPicPr>
          <p:cNvPr id="11" name="Content Placeholder 10" descr="images (4)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3886200" y="3886200"/>
            <a:ext cx="2895600" cy="2671536"/>
          </a:xfrm>
        </p:spPr>
      </p:pic>
      <p:pic>
        <p:nvPicPr>
          <p:cNvPr id="2052" name="Picture 4" descr="C:\Users\User\Contacts\Desktop\images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143000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b="1" dirty="0" smtClean="0"/>
              <a:t>Science</a:t>
            </a:r>
            <a:endParaRPr lang="en-PH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429000" cy="3951288"/>
          </a:xfrm>
        </p:spPr>
        <p:txBody>
          <a:bodyPr/>
          <a:lstStyle/>
          <a:p>
            <a:pPr algn="just"/>
            <a:r>
              <a:rPr lang="en-PH" sz="2800" dirty="0" smtClean="0"/>
              <a:t>Parts of the body</a:t>
            </a:r>
          </a:p>
          <a:p>
            <a:pPr algn="just"/>
            <a:r>
              <a:rPr lang="en-PH" sz="2800" dirty="0" smtClean="0"/>
              <a:t>Personal hygiene</a:t>
            </a:r>
          </a:p>
          <a:p>
            <a:pPr algn="just"/>
            <a:r>
              <a:rPr lang="en-PH" sz="2800" dirty="0" smtClean="0"/>
              <a:t>Sense organs &amp; Its Senses</a:t>
            </a:r>
          </a:p>
          <a:p>
            <a:pPr algn="just"/>
            <a:r>
              <a:rPr lang="en-PH" sz="2800" dirty="0" smtClean="0"/>
              <a:t>Weather &amp; Climate</a:t>
            </a:r>
          </a:p>
          <a:p>
            <a:pPr algn="just"/>
            <a:r>
              <a:rPr lang="en-PH" sz="2800" dirty="0" smtClean="0"/>
              <a:t>The Universe</a:t>
            </a:r>
          </a:p>
          <a:p>
            <a:pPr algn="just"/>
            <a:r>
              <a:rPr lang="en-PH" sz="2800" dirty="0" smtClean="0"/>
              <a:t>Solar System</a:t>
            </a:r>
          </a:p>
          <a:p>
            <a:endParaRPr lang="en-PH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14" name="Content Placeholder 13" descr="images (7)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038600" y="1524000"/>
            <a:ext cx="4876800" cy="48006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4800" y="1066800"/>
            <a:ext cx="8229600" cy="4830762"/>
          </a:xfrm>
        </p:spPr>
        <p:txBody>
          <a:bodyPr>
            <a:normAutofit fontScale="90000"/>
          </a:bodyPr>
          <a:lstStyle/>
          <a:p>
            <a:r>
              <a:rPr lang="en-PH" dirty="0" smtClean="0"/>
              <a:t>Aren’t you excited for the upcoming activities the whole school year?</a:t>
            </a:r>
            <a:br>
              <a:rPr lang="en-PH" dirty="0" smtClean="0"/>
            </a:br>
            <a:r>
              <a:rPr lang="en-PH" dirty="0" smtClean="0"/>
              <a:t/>
            </a:r>
            <a:br>
              <a:rPr lang="en-PH" dirty="0" smtClean="0"/>
            </a:br>
            <a:r>
              <a:rPr lang="en-PH" dirty="0" smtClean="0"/>
              <a:t>I hope everybody would enjoy.</a:t>
            </a:r>
            <a:br>
              <a:rPr lang="en-PH" dirty="0" smtClean="0"/>
            </a:br>
            <a:r>
              <a:rPr lang="en-PH" dirty="0" smtClean="0"/>
              <a:t>I guarantee you LEARNING.</a:t>
            </a:r>
            <a:br>
              <a:rPr lang="en-PH" dirty="0" smtClean="0"/>
            </a:br>
            <a:r>
              <a:rPr lang="en-PH" dirty="0" smtClean="0"/>
              <a:t/>
            </a:r>
            <a:br>
              <a:rPr lang="en-PH" dirty="0" smtClean="0"/>
            </a:br>
            <a:r>
              <a:rPr lang="en-PH" dirty="0" smtClean="0"/>
              <a:t>Have FUN and God bless</a:t>
            </a:r>
            <a:br>
              <a:rPr lang="en-PH" dirty="0" smtClean="0"/>
            </a:br>
            <a:endParaRPr lang="en-PH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67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CHILDREN’S HOPE SCHOOL</vt:lpstr>
      <vt:lpstr>Mathematics</vt:lpstr>
      <vt:lpstr>Language Arts</vt:lpstr>
      <vt:lpstr>Science</vt:lpstr>
      <vt:lpstr>Aren’t you excited for the upcoming activities the whole school year?  I hope everybody would enjoy. I guarantee you LEARNING.  Have FUN and God bless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Children’s Hope School</dc:title>
  <dc:creator>User</dc:creator>
  <cp:lastModifiedBy>User</cp:lastModifiedBy>
  <cp:revision>7</cp:revision>
  <dcterms:created xsi:type="dcterms:W3CDTF">2011-10-11T15:28:15Z</dcterms:created>
  <dcterms:modified xsi:type="dcterms:W3CDTF">2011-10-11T16:29:24Z</dcterms:modified>
</cp:coreProperties>
</file>